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0"/>
  </p:notesMasterIdLst>
  <p:sldIdLst>
    <p:sldId id="256" r:id="rId2"/>
    <p:sldId id="273" r:id="rId3"/>
    <p:sldId id="324" r:id="rId4"/>
    <p:sldId id="288" r:id="rId5"/>
    <p:sldId id="293" r:id="rId6"/>
    <p:sldId id="275" r:id="rId7"/>
    <p:sldId id="276" r:id="rId8"/>
    <p:sldId id="278" r:id="rId9"/>
    <p:sldId id="280" r:id="rId10"/>
    <p:sldId id="268" r:id="rId11"/>
    <p:sldId id="296" r:id="rId12"/>
    <p:sldId id="297" r:id="rId13"/>
    <p:sldId id="321" r:id="rId14"/>
    <p:sldId id="323" r:id="rId15"/>
    <p:sldId id="322" r:id="rId16"/>
    <p:sldId id="298" r:id="rId17"/>
    <p:sldId id="294" r:id="rId18"/>
    <p:sldId id="31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29" autoAdjust="0"/>
    <p:restoredTop sz="94660"/>
  </p:normalViewPr>
  <p:slideViewPr>
    <p:cSldViewPr>
      <p:cViewPr varScale="1">
        <p:scale>
          <a:sx n="69" d="100"/>
          <a:sy n="69" d="100"/>
        </p:scale>
        <p:origin x="150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59D5D7-DDAB-440C-8FB6-730F27CC7ED1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2A11C6-71D8-4521-AEEA-07279562473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0">
              <a:schemeClr val="bg2">
                <a:lumMod val="75000"/>
              </a:schemeClr>
            </a:gs>
            <a:gs pos="100000">
              <a:schemeClr val="bg1">
                <a:shade val="45000"/>
                <a:satMod val="120000"/>
              </a:schemeClr>
            </a:gs>
          </a:gsLst>
          <a:path path="circle">
            <a:fillToRect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H:\&#1076;&#1083;&#1103;%20%20&#1082;&#1086;&#1085;&#1092;&#1077;&#1088;&#1077;&#1085;&#1094;&#1080;&#1080;\&#1059;&#1089;&#1072;&#1090;&#1099;&#1081;%20&#1085;&#1103;&#1085;&#1100;%20-%20&#1044;&#1077;&#1090;&#1089;&#1082;&#1072;&#1103;%20(mp3ostrov.com).mp3" TargetMode="Externa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chemeClr val="tx1"/>
                </a:solidFill>
              </a:rPr>
              <a:t/>
            </a:r>
            <a:br>
              <a:rPr lang="ru-RU" sz="2700" dirty="0" smtClean="0">
                <a:solidFill>
                  <a:schemeClr val="tx1"/>
                </a:solidFill>
              </a:rPr>
            </a:br>
            <a:r>
              <a:rPr lang="ru-RU" sz="2700" dirty="0" smtClean="0">
                <a:solidFill>
                  <a:schemeClr val="tx1"/>
                </a:solidFill>
              </a:rPr>
              <a:t/>
            </a:r>
            <a:br>
              <a:rPr lang="ru-RU" sz="2700" dirty="0" smtClean="0">
                <a:solidFill>
                  <a:schemeClr val="tx1"/>
                </a:solidFill>
              </a:rPr>
            </a:br>
            <a:r>
              <a:rPr lang="ru-RU" sz="2700" dirty="0" smtClean="0">
                <a:solidFill>
                  <a:schemeClr val="tx1"/>
                </a:solidFill>
              </a:rPr>
              <a:t/>
            </a:r>
            <a:br>
              <a:rPr lang="ru-RU" sz="2700" dirty="0" smtClean="0">
                <a:solidFill>
                  <a:schemeClr val="tx1"/>
                </a:solidFill>
              </a:rPr>
            </a:br>
            <a:r>
              <a:rPr lang="ru-RU" sz="2700" dirty="0" smtClean="0">
                <a:solidFill>
                  <a:schemeClr val="tx1"/>
                </a:solidFill>
              </a:rPr>
              <a:t/>
            </a:r>
            <a:br>
              <a:rPr lang="ru-RU" sz="2700" dirty="0" smtClean="0">
                <a:solidFill>
                  <a:schemeClr val="tx1"/>
                </a:solidFill>
              </a:rPr>
            </a:br>
            <a:r>
              <a:rPr lang="ru-RU" sz="2700" dirty="0" smtClean="0">
                <a:solidFill>
                  <a:schemeClr val="tx1"/>
                </a:solidFill>
              </a:rPr>
              <a:t/>
            </a:r>
            <a:br>
              <a:rPr lang="ru-RU" sz="2700" dirty="0" smtClean="0">
                <a:solidFill>
                  <a:schemeClr val="tx1"/>
                </a:solidFill>
              </a:rPr>
            </a:br>
            <a:r>
              <a:rPr lang="ru-RU" sz="2700" dirty="0">
                <a:solidFill>
                  <a:schemeClr val="tx1"/>
                </a:solidFill>
              </a:rPr>
              <a:t/>
            </a:r>
            <a:br>
              <a:rPr lang="ru-RU" sz="2700" dirty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  <a:effectLst/>
                <a:latin typeface="+mn-lt"/>
              </a:rPr>
              <a:t>Муниципальное  казенное  дошкольное образовательное  учреждение</a:t>
            </a:r>
            <a:br>
              <a:rPr lang="ru-RU" sz="2200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ru-RU" sz="2200" dirty="0" smtClean="0">
                <a:solidFill>
                  <a:schemeClr val="tx1"/>
                </a:solidFill>
                <a:effectLst/>
                <a:latin typeface="+mn-lt"/>
              </a:rPr>
              <a:t>«</a:t>
            </a:r>
            <a:r>
              <a:rPr lang="ru-RU" sz="2200" dirty="0" smtClean="0">
                <a:solidFill>
                  <a:schemeClr val="tx1"/>
                </a:solidFill>
                <a:effectLst/>
                <a:latin typeface="+mn-lt"/>
              </a:rPr>
              <a:t>Центр развития ребенка –детский сад № 9</a:t>
            </a:r>
            <a:r>
              <a:rPr lang="ru-RU" sz="2200" dirty="0" smtClean="0">
                <a:solidFill>
                  <a:schemeClr val="tx1"/>
                </a:solidFill>
                <a:effectLst/>
                <a:latin typeface="+mn-lt"/>
              </a:rPr>
              <a:t>» </a:t>
            </a:r>
            <a:r>
              <a:rPr lang="en-US" sz="2200" b="0" dirty="0" smtClean="0">
                <a:solidFill>
                  <a:schemeClr val="tx1"/>
                </a:solidFill>
                <a:effectLst/>
                <a:latin typeface="+mn-lt"/>
              </a:rPr>
              <a:t/>
            </a:r>
            <a:br>
              <a:rPr lang="en-US" sz="2200" b="0" dirty="0" smtClean="0">
                <a:solidFill>
                  <a:schemeClr val="tx1"/>
                </a:solidFill>
                <a:effectLst/>
                <a:latin typeface="+mn-lt"/>
              </a:rPr>
            </a:br>
            <a:r>
              <a:rPr lang="en-US" sz="2700" dirty="0" smtClean="0">
                <a:solidFill>
                  <a:schemeClr val="tx1"/>
                </a:solidFill>
              </a:rPr>
              <a:t/>
            </a:r>
            <a:br>
              <a:rPr lang="en-US" sz="2700" dirty="0" smtClean="0">
                <a:solidFill>
                  <a:schemeClr val="tx1"/>
                </a:solidFill>
              </a:rPr>
            </a:br>
            <a:r>
              <a:rPr lang="ru-RU" sz="2700" dirty="0" smtClean="0">
                <a:solidFill>
                  <a:schemeClr val="tx1"/>
                </a:solidFill>
              </a:rPr>
              <a:t/>
            </a:r>
            <a:br>
              <a:rPr lang="ru-RU" sz="2700" dirty="0" smtClean="0">
                <a:solidFill>
                  <a:schemeClr val="tx1"/>
                </a:solidFill>
              </a:rPr>
            </a:br>
            <a:r>
              <a:rPr lang="ru-RU" sz="2700" dirty="0" smtClean="0">
                <a:solidFill>
                  <a:schemeClr val="tx1"/>
                </a:solidFill>
              </a:rPr>
              <a:t/>
            </a:r>
            <a:br>
              <a:rPr lang="ru-RU" sz="2700" dirty="0" smtClean="0">
                <a:solidFill>
                  <a:schemeClr val="tx1"/>
                </a:solidFill>
              </a:rPr>
            </a:br>
            <a:r>
              <a:rPr lang="ru-RU" sz="6000" dirty="0">
                <a:solidFill>
                  <a:srgbClr val="FF0000"/>
                </a:solidFill>
                <a:effectLst/>
              </a:rPr>
              <a:t>Творческий проект «</a:t>
            </a:r>
            <a:r>
              <a:rPr lang="ru-RU" sz="6000" b="1" dirty="0" smtClean="0">
                <a:solidFill>
                  <a:srgbClr val="FF0000"/>
                </a:solidFill>
                <a:effectLst/>
              </a:rPr>
              <a:t>Пальчиковый  театр  для  детского  сада»  </a:t>
            </a:r>
            <a:endParaRPr lang="ru-RU" sz="6000" b="1" dirty="0">
              <a:solidFill>
                <a:srgbClr val="FF0000"/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4427984" y="4286256"/>
            <a:ext cx="4824536" cy="183306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 </a:t>
            </a:r>
          </a:p>
          <a:p>
            <a:pPr>
              <a:buNone/>
            </a:pPr>
            <a:endParaRPr lang="ru-RU" sz="2400" dirty="0"/>
          </a:p>
          <a:p>
            <a:pPr>
              <a:buNone/>
            </a:pPr>
            <a:r>
              <a:rPr lang="ru-RU" sz="2400" dirty="0" smtClean="0"/>
              <a:t>  Творческий  проект выполнила: Воробьева Вера Алексеевна</a:t>
            </a:r>
            <a:endParaRPr 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260648"/>
            <a:ext cx="8286808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/>
              <a:t>А главное при помощи фигурок кукольного   театра перед малышом открывается удивительный мир сказки, которую он может по своему желанию создавать и переделывать</a:t>
            </a:r>
            <a:endParaRPr lang="ru-RU" sz="32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09" y="2138085"/>
            <a:ext cx="3119853" cy="43280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492896"/>
            <a:ext cx="4321145" cy="3318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465572" y="268477"/>
            <a:ext cx="472291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Мы  в  нашем  проекте </a:t>
            </a:r>
          </a:p>
          <a:p>
            <a:r>
              <a:rPr lang="ru-RU" sz="2800" dirty="0" smtClean="0"/>
              <a:t> кукол сшили </a:t>
            </a:r>
            <a:r>
              <a:rPr lang="ru-RU" sz="2800" dirty="0" smtClean="0"/>
              <a:t>из  </a:t>
            </a:r>
            <a:r>
              <a:rPr lang="ru-RU" sz="2800" dirty="0" smtClean="0"/>
              <a:t>фетра,</a:t>
            </a:r>
          </a:p>
          <a:p>
            <a:r>
              <a:rPr lang="ru-RU" sz="2800" dirty="0" smtClean="0"/>
              <a:t>  вручную  и  на  </a:t>
            </a:r>
          </a:p>
          <a:p>
            <a:r>
              <a:rPr lang="ru-RU" sz="2800" dirty="0" smtClean="0"/>
              <a:t>швейной машине</a:t>
            </a:r>
            <a:endParaRPr lang="ru-RU" sz="2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03495" cy="33292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263" y="35552"/>
            <a:ext cx="2692420" cy="29083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007" y="2306033"/>
            <a:ext cx="3210743" cy="45519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effectLst/>
              </a:rPr>
              <a:t>Теремок</a:t>
            </a:r>
            <a:endParaRPr lang="ru-RU" dirty="0">
              <a:solidFill>
                <a:srgbClr val="FF0000"/>
              </a:solidFill>
              <a:effectLst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33484"/>
            <a:ext cx="8028384" cy="48170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effectLst/>
              </a:rPr>
              <a:t>Три  поросенка</a:t>
            </a:r>
            <a:endParaRPr lang="ru-RU" dirty="0">
              <a:solidFill>
                <a:srgbClr val="FF0000"/>
              </a:solidFill>
              <a:effectLst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28800"/>
            <a:ext cx="7740352" cy="46442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rgbClr val="FF0000"/>
                </a:solidFill>
                <a:effectLst/>
              </a:rPr>
              <a:t>Кот, петух и лиса</a:t>
            </a:r>
            <a:endParaRPr lang="ru-RU" dirty="0">
              <a:solidFill>
                <a:srgbClr val="FF0000"/>
              </a:solidFill>
              <a:effectLst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556792"/>
            <a:ext cx="7680853" cy="4608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6703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>
                <a:solidFill>
                  <a:srgbClr val="FF0000"/>
                </a:solidFill>
                <a:effectLst/>
              </a:rPr>
              <a:t>Заюшкина</a:t>
            </a:r>
            <a:r>
              <a:rPr lang="ru-RU" dirty="0">
                <a:solidFill>
                  <a:srgbClr val="FF0000"/>
                </a:solidFill>
                <a:effectLst/>
              </a:rPr>
              <a:t> избушка</a:t>
            </a:r>
            <a:endParaRPr lang="ru-RU" dirty="0">
              <a:solidFill>
                <a:srgbClr val="FF0000"/>
              </a:solidFill>
              <a:effectLst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386093"/>
            <a:ext cx="8244408" cy="49466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85907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effectLst/>
              </a:rPr>
              <a:t>Волк и семеро козлят</a:t>
            </a:r>
            <a:endParaRPr lang="ru-RU" dirty="0">
              <a:solidFill>
                <a:srgbClr val="FF0000"/>
              </a:solidFill>
              <a:effectLst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17638"/>
            <a:ext cx="8100392" cy="48602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Усатый нянь - Детская (mp3ostrov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screen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6" name="Усатый нянь - Детская (mp3ostrov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screen"/>
          <a:stretch>
            <a:fillRect/>
          </a:stretch>
        </p:blipFill>
        <p:spPr>
          <a:xfrm>
            <a:off x="4419600" y="3340224"/>
            <a:ext cx="304800" cy="304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09515" y="188640"/>
            <a:ext cx="642977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100" b="1" dirty="0">
                <a:ln w="6350">
                  <a:noFill/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И другие сказки…</a:t>
            </a:r>
            <a:endParaRPr lang="ru-RU" sz="4100" b="1" dirty="0">
              <a:ln w="6350">
                <a:noFill/>
              </a:ln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072168"/>
            <a:ext cx="8991600" cy="5394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numSld="47" showWhenStopped="0">
                <p:cTn id="1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numSld="47">
                <p:cTn id="13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6394722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FF0000"/>
                </a:solidFill>
                <a:effectLst/>
              </a:rPr>
              <a:t>Спасибо  за внимание !</a:t>
            </a:r>
            <a:endParaRPr lang="ru-RU" sz="4400" dirty="0"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/>
          </a:bodyPr>
          <a:lstStyle/>
          <a:p>
            <a:endParaRPr lang="ru-RU" dirty="0">
              <a:solidFill>
                <a:srgbClr val="FF0000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0380" y="0"/>
            <a:ext cx="8918162" cy="6597352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endParaRPr lang="ru-RU" sz="1400" dirty="0" smtClean="0"/>
          </a:p>
          <a:p>
            <a:pPr>
              <a:buNone/>
            </a:pPr>
            <a:r>
              <a:rPr lang="ru-RU" dirty="0" smtClean="0"/>
              <a:t>Участники </a:t>
            </a:r>
            <a:r>
              <a:rPr lang="ru-RU" dirty="0"/>
              <a:t>проекта: дети, </a:t>
            </a:r>
            <a:r>
              <a:rPr lang="ru-RU" dirty="0" smtClean="0"/>
              <a:t>воспитатели</a:t>
            </a:r>
            <a:r>
              <a:rPr lang="ru-RU" dirty="0"/>
              <a:t>, родители,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Актуальность</a:t>
            </a:r>
            <a:r>
              <a:rPr lang="ru-RU" dirty="0"/>
              <a:t>: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Театрализованная </a:t>
            </a:r>
            <a:r>
              <a:rPr lang="ru-RU" dirty="0"/>
              <a:t>деятельность-это самый </a:t>
            </a:r>
            <a:r>
              <a:rPr lang="ru-RU" dirty="0" smtClean="0"/>
              <a:t>распространенный вид детского </a:t>
            </a:r>
            <a:r>
              <a:rPr lang="ru-RU" dirty="0"/>
              <a:t>творчества. Она близка и понятна ребенку. </a:t>
            </a:r>
            <a:r>
              <a:rPr lang="ru-RU" dirty="0" smtClean="0"/>
              <a:t>В </a:t>
            </a:r>
            <a:r>
              <a:rPr lang="ru-RU" dirty="0"/>
              <a:t>театральной деятельности ребенок раскрепощается, передает свои творческие замыслы, получает удовлетворение от деятельности. У ребенка появляется возможность выразить свои чувства, переживания, эмоции, разрешить свои внутренние конфликты. Реализация данного проекта позволит сделать жизнь детей интересной и содержательной, наполненной яркими впечатлениями, интересными делами, радостью творчества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/>
              <a:t>Проблема: неумение передавать эмоциональный характер героев. Недостаточный словарный запас и связанной речи.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Цель </a:t>
            </a:r>
            <a:r>
              <a:rPr lang="ru-RU" dirty="0"/>
              <a:t>проекта: Создание условий для развития творческих способностей детей; развитие речи дошкольников через театрализованную деятельность. 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470916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3700" b="1" dirty="0">
                <a:ln w="6350">
                  <a:noFill/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Задачи проекта: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-</a:t>
            </a:r>
            <a:r>
              <a:rPr lang="ru-RU" dirty="0"/>
              <a:t>Познакомить детей с различными видами театра -Обогащать словарь детей, активизировать его</a:t>
            </a:r>
          </a:p>
          <a:p>
            <a:pPr>
              <a:buNone/>
            </a:pPr>
            <a:r>
              <a:rPr lang="ru-RU" dirty="0"/>
              <a:t> -Вызвать у детей интерес к театру, желание участвовать в театральной деятельности;</a:t>
            </a:r>
          </a:p>
          <a:p>
            <a:pPr>
              <a:buNone/>
            </a:pPr>
            <a:r>
              <a:rPr lang="ru-RU" dirty="0"/>
              <a:t> -Развивать инициативу, самостоятельность, связанную речь, воображение и фантазию.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Для </a:t>
            </a:r>
            <a:r>
              <a:rPr lang="ru-RU" dirty="0"/>
              <a:t>родителей : </a:t>
            </a:r>
          </a:p>
          <a:p>
            <a:pPr>
              <a:buNone/>
            </a:pPr>
            <a:r>
              <a:rPr lang="ru-RU" dirty="0"/>
              <a:t>-Сформировать у детей и родителей интереса к театру и совместной театральной </a:t>
            </a:r>
            <a:r>
              <a:rPr lang="ru-RU" dirty="0" smtClean="0"/>
              <a:t>деятельности</a:t>
            </a:r>
            <a:r>
              <a:rPr lang="ru-RU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776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428604"/>
            <a:ext cx="750099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800" dirty="0" smtClean="0"/>
              <a:t>Кукол создано очень много, и все они разные – объемные, плоские и </a:t>
            </a:r>
            <a:r>
              <a:rPr lang="ru-RU" sz="2800" dirty="0" err="1" smtClean="0"/>
              <a:t>полуобъемные</a:t>
            </a:r>
            <a:r>
              <a:rPr lang="ru-RU" sz="2800" dirty="0" smtClean="0"/>
              <a:t>, с подвижными деталями</a:t>
            </a:r>
            <a:endParaRPr lang="ru-RU" sz="2800" dirty="0"/>
          </a:p>
        </p:txBody>
      </p:sp>
      <p:pic>
        <p:nvPicPr>
          <p:cNvPr id="4" name="Picture 2" descr="C:\Users\anna\Desktop\f89bec200c7b0088b7c1c042483278a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4754" y="1753501"/>
            <a:ext cx="7374425" cy="51044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5013176"/>
            <a:ext cx="867933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Самым  простым  и  доступным  является  пальчиковый  </a:t>
            </a:r>
            <a:r>
              <a:rPr lang="ru-RU" sz="2800" dirty="0" smtClean="0"/>
              <a:t>театр -</a:t>
            </a:r>
            <a:r>
              <a:rPr lang="en-US" sz="2800" dirty="0" smtClean="0"/>
              <a:t> </a:t>
            </a:r>
            <a:r>
              <a:rPr lang="ru-RU" sz="2800" dirty="0" smtClean="0"/>
              <a:t>таких  кукол  можно  сшить из  ткани  или  фетра,  связать  из  пряжи </a:t>
            </a:r>
            <a:endParaRPr lang="ru-RU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91747" y="-1347531"/>
            <a:ext cx="4608513" cy="76808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8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effectLst/>
              </a:rPr>
              <a:t>Чем  полезен   кукольный  театр для развития   детей</a:t>
            </a:r>
            <a:endParaRPr lang="ru-RU" dirty="0">
              <a:solidFill>
                <a:srgbClr val="FF0000"/>
              </a:solidFill>
              <a:effectLst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7" y="1036336"/>
            <a:ext cx="5976664" cy="5821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4294967295"/>
          </p:nvPr>
        </p:nvSpPr>
        <p:spPr>
          <a:xfrm>
            <a:off x="214282" y="188640"/>
            <a:ext cx="8572560" cy="152584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 Кукольный    театр развивает мелкую моторику (для  показа  действия  на  сцене нужна точная, скоординированная работа пальчиков</a:t>
            </a:r>
            <a:r>
              <a:rPr lang="ru-RU" dirty="0" smtClean="0"/>
              <a:t>). </a:t>
            </a:r>
            <a:r>
              <a:rPr lang="ru-RU" dirty="0"/>
              <a:t>Кукольный   театр развивает у малышей логику, воображение</a:t>
            </a:r>
          </a:p>
          <a:p>
            <a:pPr lvl="0"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878" y="1988840"/>
            <a:ext cx="3919024" cy="4680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-252536" y="14000"/>
            <a:ext cx="9217024" cy="6583352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ru-RU" dirty="0" smtClean="0"/>
              <a:t>	</a:t>
            </a:r>
            <a:r>
              <a:rPr lang="ru-RU" sz="2400" dirty="0" smtClean="0"/>
              <a:t>Заучивая реплики героев и стремясь не перепутать их во время </a:t>
            </a:r>
            <a:r>
              <a:rPr lang="ru-RU" sz="2400" dirty="0" smtClean="0"/>
              <a:t>спектакля, ребенок </a:t>
            </a:r>
            <a:r>
              <a:rPr lang="ru-RU" sz="2400" dirty="0" smtClean="0"/>
              <a:t>тренирует </a:t>
            </a:r>
            <a:r>
              <a:rPr lang="ru-RU" sz="2400" dirty="0"/>
              <a:t>память. Театральные постановки развивают </a:t>
            </a:r>
            <a:r>
              <a:rPr lang="ru-RU" sz="2400" dirty="0" smtClean="0"/>
              <a:t> фантазию, обогащается </a:t>
            </a:r>
            <a:r>
              <a:rPr lang="ru-RU" sz="2400" dirty="0"/>
              <a:t>словарный запас</a:t>
            </a:r>
          </a:p>
          <a:p>
            <a:pPr algn="ctr">
              <a:lnSpc>
                <a:spcPct val="170000"/>
              </a:lnSpc>
            </a:pPr>
            <a:endParaRPr lang="ru-RU" sz="2400" dirty="0"/>
          </a:p>
          <a:p>
            <a:pPr lvl="0" algn="just">
              <a:lnSpc>
                <a:spcPct val="170000"/>
              </a:lnSpc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268760"/>
            <a:ext cx="5589240" cy="5589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642910" y="548679"/>
            <a:ext cx="8501090" cy="1308685"/>
          </a:xfrm>
        </p:spPr>
        <p:txBody>
          <a:bodyPr/>
          <a:lstStyle/>
          <a:p>
            <a:pPr lvl="0">
              <a:buNone/>
            </a:pPr>
            <a:r>
              <a:rPr lang="ru-RU" dirty="0" smtClean="0"/>
              <a:t>Возможность самовыражения на сцене развивает артистические и творческие способности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628800"/>
            <a:ext cx="5760639" cy="50265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519</TotalTime>
  <Words>322</Words>
  <Application>Microsoft Office PowerPoint</Application>
  <PresentationFormat>Экран (4:3)</PresentationFormat>
  <Paragraphs>37</Paragraphs>
  <Slides>18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7" baseType="lpstr">
      <vt:lpstr>Arial</vt:lpstr>
      <vt:lpstr>Book Antiqua</vt:lpstr>
      <vt:lpstr>Calibri</vt:lpstr>
      <vt:lpstr>Lucida Sans</vt:lpstr>
      <vt:lpstr>Times New Roman</vt:lpstr>
      <vt:lpstr>Wingdings</vt:lpstr>
      <vt:lpstr>Wingdings 2</vt:lpstr>
      <vt:lpstr>Wingdings 3</vt:lpstr>
      <vt:lpstr>Апекс</vt:lpstr>
      <vt:lpstr>      Муниципальное  казенное  дошкольное образовательное  учреждение «Центр развития ребенка –детский сад № 9»     Творческий проект «Пальчиковый  театр  для  детского  сада»  </vt:lpstr>
      <vt:lpstr>Презентация PowerPoint</vt:lpstr>
      <vt:lpstr>Презентация PowerPoint</vt:lpstr>
      <vt:lpstr>Презентация PowerPoint</vt:lpstr>
      <vt:lpstr>Презентация PowerPoint</vt:lpstr>
      <vt:lpstr>Чем  полезен   кукольный  театр для развития   детей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Теремок</vt:lpstr>
      <vt:lpstr>Три  поросенка</vt:lpstr>
      <vt:lpstr>Кот, петух и лиса</vt:lpstr>
      <vt:lpstr>Заюшкина избушка</vt:lpstr>
      <vt:lpstr>Волк и семеро козлят</vt:lpstr>
      <vt:lpstr>Презентация PowerPoint</vt:lpstr>
      <vt:lpstr>Спасибо  за внимание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Пальчиковый  театр  для  детского  сада</dc:title>
  <dc:creator>GSM master</dc:creator>
  <cp:lastModifiedBy>GSM master</cp:lastModifiedBy>
  <cp:revision>59</cp:revision>
  <dcterms:modified xsi:type="dcterms:W3CDTF">2018-11-12T18:57:21Z</dcterms:modified>
</cp:coreProperties>
</file>